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binet Grotesk Black" pitchFamily="50" charset="0"/>
      <p:bold r:id="rId3"/>
    </p:embeddedFont>
    <p:embeddedFont>
      <p:font typeface="Cabinet Grotesk Extrabold" pitchFamily="50" charset="0"/>
      <p:bold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558"/>
    <a:srgbClr val="2A1558"/>
    <a:srgbClr val="EF7E8C"/>
    <a:srgbClr val="74D1EA"/>
    <a:srgbClr val="26235A"/>
    <a:srgbClr val="80E0A7"/>
    <a:srgbClr val="E94271"/>
    <a:srgbClr val="FED141"/>
    <a:srgbClr val="F9423A"/>
    <a:srgbClr val="00B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387" y="14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3129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911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21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1090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416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4053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0562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460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075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053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210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02AC0-ADB9-438B-ACDE-05C16BBEDA67}" type="datetimeFigureOut">
              <a:rPr lang="fr-BE" smtClean="0"/>
              <a:t>29-10-25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332AC-EEF1-4FBD-BBB2-B250E332C0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5021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735041D-842A-42FB-B38E-36B0B6271735}"/>
              </a:ext>
            </a:extLst>
          </p:cNvPr>
          <p:cNvSpPr txBox="1"/>
          <p:nvPr/>
        </p:nvSpPr>
        <p:spPr>
          <a:xfrm>
            <a:off x="5956391" y="257530"/>
            <a:ext cx="3118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chemeClr val="bg1"/>
                </a:solidFill>
                <a:latin typeface="Cabinet Grotesk Extrabold" pitchFamily="50" charset="0"/>
              </a:rPr>
              <a:t>25 ans de culture scientifique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31003DD-0613-4E75-BB66-11E84AACA0B1}"/>
              </a:ext>
            </a:extLst>
          </p:cNvPr>
          <p:cNvSpPr txBox="1"/>
          <p:nvPr/>
        </p:nvSpPr>
        <p:spPr>
          <a:xfrm>
            <a:off x="821550" y="2234313"/>
            <a:ext cx="75009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>
                <a:solidFill>
                  <a:schemeClr val="bg1"/>
                </a:solidFill>
                <a:latin typeface="Cabinet Grotesk Black" pitchFamily="50" charset="0"/>
              </a:rPr>
              <a:t>Titre de la présentation</a:t>
            </a:r>
          </a:p>
          <a:p>
            <a:pPr algn="ctr"/>
            <a:r>
              <a:rPr lang="fr-BE" sz="2000" dirty="0">
                <a:solidFill>
                  <a:srgbClr val="00B74F"/>
                </a:solidFill>
                <a:latin typeface="Cabinet Grotesk Black" pitchFamily="50" charset="0"/>
              </a:rPr>
              <a:t>Université libre de Bruxelles – Nom de la faculté</a:t>
            </a:r>
          </a:p>
          <a:p>
            <a:pPr algn="ctr"/>
            <a:r>
              <a:rPr lang="fr-BE" sz="2000" dirty="0">
                <a:solidFill>
                  <a:srgbClr val="00B74F"/>
                </a:solidFill>
                <a:latin typeface="Cabinet Grotesk Black" pitchFamily="50" charset="0"/>
              </a:rPr>
              <a:t>Département de [Nom du département]</a:t>
            </a:r>
          </a:p>
          <a:p>
            <a:pPr algn="ctr"/>
            <a:r>
              <a:rPr lang="fr-BE" sz="2000" i="1" dirty="0">
                <a:solidFill>
                  <a:srgbClr val="F9423A"/>
                </a:solidFill>
                <a:latin typeface="Cabinet Grotesk Black" pitchFamily="50" charset="0"/>
              </a:rPr>
              <a:t>Prénom NOM, Prénom NOM, Prénom NOM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1795C29F-64C0-8A12-4584-23CA8C83C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509" y="348976"/>
            <a:ext cx="2621322" cy="86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149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1446</TotalTime>
  <Words>33</Words>
  <Application>Microsoft Office PowerPoint</Application>
  <PresentationFormat>Affichage à l'écran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Cabinet Grotesk Black</vt:lpstr>
      <vt:lpstr>Cabinet Grotesk Extrabold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SCHAUWERS  Jerome</dc:creator>
  <cp:lastModifiedBy>VARRASSE Tanguy</cp:lastModifiedBy>
  <cp:revision>13</cp:revision>
  <dcterms:created xsi:type="dcterms:W3CDTF">2022-01-30T11:34:00Z</dcterms:created>
  <dcterms:modified xsi:type="dcterms:W3CDTF">2025-10-29T17:30:32Z</dcterms:modified>
</cp:coreProperties>
</file>