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899350" cy="43562588"/>
  <p:notesSz cx="6867525" cy="9993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>
          <p15:clr>
            <a:srgbClr val="A4A3A4"/>
          </p15:clr>
        </p15:guide>
        <p15:guide id="2" pos="10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355"/>
    <a:srgbClr val="272659"/>
    <a:srgbClr val="6C5098"/>
    <a:srgbClr val="CC0000"/>
    <a:srgbClr val="75766A"/>
    <a:srgbClr val="E2DCEC"/>
    <a:srgbClr val="BDAFD5"/>
    <a:srgbClr val="003893"/>
    <a:srgbClr val="000000"/>
    <a:srgbClr val="3C7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40" autoAdjust="0"/>
  </p:normalViewPr>
  <p:slideViewPr>
    <p:cSldViewPr>
      <p:cViewPr>
        <p:scale>
          <a:sx n="33" d="100"/>
          <a:sy n="33" d="100"/>
        </p:scale>
        <p:origin x="1757" y="29"/>
      </p:cViewPr>
      <p:guideLst>
        <p:guide orient="horz" pos="13720"/>
        <p:guide pos="103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4C0014-FFDD-4023-8AAB-93AE7091450A}" type="datetimeFigureOut">
              <a:rPr lang="fr-BE"/>
              <a:pPr>
                <a:defRPr/>
              </a:pPr>
              <a:t>29-10-25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32A62E5-7DE5-4840-BFB7-BE889DCC9A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26324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307959A-D026-4889-BBC8-59C5F910EA23}" type="datetimeFigureOut">
              <a:rPr lang="fr-BE"/>
              <a:pPr>
                <a:defRPr/>
              </a:pPr>
              <a:t>29-10-25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17713" y="749300"/>
            <a:ext cx="283210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73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241870-3BE1-4A50-B736-F0285622E37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078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7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6975" y="13531850"/>
            <a:ext cx="27965400" cy="9339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5538" y="24685625"/>
            <a:ext cx="23028275" cy="11133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8FF-AE9A-4BE6-A95A-E3D153B76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2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1498A-0910-4319-80F8-AB3938A17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9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8738" y="27992388"/>
            <a:ext cx="27963812" cy="86518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98738" y="18464213"/>
            <a:ext cx="27963812" cy="9528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1D13-DE9D-46BD-A5A0-83FE51B47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0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669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258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8D3E-1D59-4132-82B4-CEA21FD429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7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44663"/>
            <a:ext cx="29610050" cy="725963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44650" y="9750425"/>
            <a:ext cx="14536738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4650" y="13814425"/>
            <a:ext cx="14536738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713200" y="9750425"/>
            <a:ext cx="14541500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713200" y="13814425"/>
            <a:ext cx="14541500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9B20-7516-411E-898A-C50562FD3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1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95042-D50E-4E43-8C90-881E13D7B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946D-8651-4DE6-9044-D5C3264F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5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35138"/>
            <a:ext cx="10823575" cy="738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63513" y="1735138"/>
            <a:ext cx="18391187" cy="37179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4650" y="9115425"/>
            <a:ext cx="10823575" cy="29798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A57B1-9737-43F1-B7FF-32FDD32C38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3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48425" y="30494288"/>
            <a:ext cx="19738975" cy="3598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448425" y="3892550"/>
            <a:ext cx="19738975" cy="26138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48425" y="34093150"/>
            <a:ext cx="19738975" cy="5113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927A8-AE89-4591-85F6-A4B2E07CB5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BC7A-E348-4FDD-9F7A-5330C3D3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7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41025" y="3871913"/>
            <a:ext cx="6991350" cy="348503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66975" y="3871913"/>
            <a:ext cx="20821650" cy="348503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C180-7774-4464-8C7D-F064E12966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3871913"/>
            <a:ext cx="27965400" cy="72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6975" y="12584113"/>
            <a:ext cx="27965400" cy="261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6975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1088" y="39690675"/>
            <a:ext cx="1041717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ctr"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77550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r" defTabSz="4368800">
              <a:defRPr sz="6700">
                <a:latin typeface="Arial" pitchFamily="34" charset="0"/>
              </a:defRPr>
            </a:lvl1pPr>
          </a:lstStyle>
          <a:p>
            <a:pPr>
              <a:defRPr/>
            </a:pPr>
            <a:fld id="{1E413866-0F0A-4397-B4FA-16DD288A8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1638300" indent="-16383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549650" indent="-136525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+mn-ea"/>
        </a:defRPr>
      </a:lvl2pPr>
      <a:lvl3pPr marL="5461000" indent="-10922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</a:defRPr>
      </a:lvl3pPr>
      <a:lvl4pPr marL="7645400" indent="-109220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+mn-ea"/>
        </a:defRPr>
      </a:lvl4pPr>
      <a:lvl5pPr marL="9831388" indent="-1093788" algn="l" defTabSz="4368800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5pPr>
      <a:lvl6pPr marL="102885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6pPr>
      <a:lvl7pPr marL="107457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7pPr>
      <a:lvl8pPr marL="112029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8pPr>
      <a:lvl9pPr marL="116601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845CC1-6497-3C9F-4C4A-80A190E20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5987" y="-37130"/>
            <a:ext cx="31679800" cy="4212566"/>
          </a:xfrm>
          <a:prstGeom prst="rect">
            <a:avLst/>
          </a:prstGeom>
        </p:spPr>
      </p:pic>
      <p:sp>
        <p:nvSpPr>
          <p:cNvPr id="18" name="Zone de texte 11">
            <a:extLst>
              <a:ext uri="{FF2B5EF4-FFF2-40B4-BE49-F238E27FC236}">
                <a16:creationId xmlns:a16="http://schemas.microsoft.com/office/drawing/2014/main" id="{CA7DC187-092B-400A-8FE4-AC25346D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428" y="42879638"/>
            <a:ext cx="31596359" cy="72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1900" dirty="0">
                <a:latin typeface="Cabinet Grotesk" pitchFamily="50" charset="0"/>
              </a:rPr>
              <a:t>© Toute reproduction, m</a:t>
            </a:r>
            <a:r>
              <a:rPr lang="fr-FR" altLang="ja-JP" sz="1900" dirty="0">
                <a:latin typeface="Cabinet Grotesk" pitchFamily="50" charset="0"/>
              </a:rPr>
              <a:t>ême</a:t>
            </a:r>
            <a:r>
              <a:rPr lang="fr-FR" altLang="fr-FR" sz="1900" dirty="0">
                <a:latin typeface="Cabinet Grotesk" pitchFamily="50" charset="0"/>
              </a:rPr>
              <a:t> partielle, doit indiquer clairement le nom de tous les auteurs, le nom du Département, ainsi que la mention « Printemps des Sciences 2026 – Exposition des Sciences – Bruxelles »</a:t>
            </a:r>
          </a:p>
          <a:p>
            <a:pPr algn="ctr"/>
            <a:endParaRPr lang="fr-FR" altLang="fr-FR" sz="1900" dirty="0">
              <a:latin typeface="Cabinet Grotesk" pitchFamily="50" charset="0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ED5BC2B7-4C4C-31C6-203C-16EA77DF8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7667727"/>
            <a:ext cx="13657633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.</a:t>
            </a:r>
            <a:endParaRPr lang="fr-FR" altLang="fr-FR" sz="4800" dirty="0">
              <a:solidFill>
                <a:srgbClr val="292355"/>
              </a:solidFill>
              <a:latin typeface="Cabinet Grotesk" pitchFamily="50" charset="0"/>
            </a:endParaRPr>
          </a:p>
        </p:txBody>
      </p:sp>
      <p:sp>
        <p:nvSpPr>
          <p:cNvPr id="13" name="Zone de texte 40">
            <a:extLst>
              <a:ext uri="{FF2B5EF4-FFF2-40B4-BE49-F238E27FC236}">
                <a16:creationId xmlns:a16="http://schemas.microsoft.com/office/drawing/2014/main" id="{3B598336-866C-03F5-1100-4F12A7CC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5019" y="-26905"/>
            <a:ext cx="14473608" cy="4331687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8000" b="1" dirty="0">
                <a:solidFill>
                  <a:schemeClr val="bg1"/>
                </a:solidFill>
                <a:latin typeface="Cabinet Grotesk" pitchFamily="50" charset="0"/>
              </a:rPr>
              <a:t>Titre de la présentation : ce titre peut s’étendre sur 3 lignes, si nécessaire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FCAEEB3F-9A1A-2697-AA12-E9B5A8B0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851" y="7667727"/>
            <a:ext cx="13608742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.</a:t>
            </a:r>
            <a:endParaRPr lang="fr-FR" altLang="fr-FR" sz="4000" dirty="0">
              <a:solidFill>
                <a:srgbClr val="272659"/>
              </a:solidFill>
              <a:latin typeface="Cabinet Grotesk" pitchFamily="50" charset="0"/>
            </a:endParaRPr>
          </a:p>
        </p:txBody>
      </p:sp>
      <p:sp>
        <p:nvSpPr>
          <p:cNvPr id="4" name="Zone de texte 40">
            <a:extLst>
              <a:ext uri="{FF2B5EF4-FFF2-40B4-BE49-F238E27FC236}">
                <a16:creationId xmlns:a16="http://schemas.microsoft.com/office/drawing/2014/main" id="{7ED091AC-EEB9-8CE2-CBF6-3C21B559B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4885933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UNIVERSITÉ LIBRE DE BRUXELLES </a:t>
            </a:r>
            <a:r>
              <a:rPr lang="fr-FR" altLang="fr-FR" sz="4800" b="1">
                <a:solidFill>
                  <a:srgbClr val="37AB51"/>
                </a:solidFill>
                <a:latin typeface="Cabinet Grotesk" pitchFamily="50" charset="0"/>
              </a:rPr>
              <a:t>– ÉCOLE POLYTECHNIQUE DE BRUXELLES</a:t>
            </a:r>
          </a:p>
          <a:p>
            <a:pPr algn="ctr">
              <a:spcAft>
                <a:spcPts val="1200"/>
              </a:spcAft>
            </a:pPr>
            <a:r>
              <a:rPr lang="fr-FR" altLang="fr-FR" sz="4800" b="1">
                <a:solidFill>
                  <a:srgbClr val="37AB51"/>
                </a:solidFill>
                <a:latin typeface="Cabinet Grotesk" pitchFamily="50" charset="0"/>
              </a:rPr>
              <a:t>DÉPARTEMENT </a:t>
            </a: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DE [NOM DU DÉPARTEMENT]</a:t>
            </a:r>
          </a:p>
          <a:p>
            <a:pPr algn="ctr"/>
            <a:r>
              <a:rPr lang="fr-FR" altLang="fr-FR" sz="3600" b="1" i="1" dirty="0">
                <a:solidFill>
                  <a:srgbClr val="E94370"/>
                </a:solidFill>
                <a:latin typeface="Cabinet Grotesk" pitchFamily="50" charset="0"/>
              </a:rPr>
              <a:t>Prénom NOM, Prénom NOM, Prénom NOM et Prénom NOM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  <p:sp>
        <p:nvSpPr>
          <p:cNvPr id="2" name="Zone de texte 40">
            <a:extLst>
              <a:ext uri="{FF2B5EF4-FFF2-40B4-BE49-F238E27FC236}">
                <a16:creationId xmlns:a16="http://schemas.microsoft.com/office/drawing/2014/main" id="{0B7970F9-8614-A372-ACA9-F40D67C31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907" y="16638759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i="1" dirty="0">
                <a:solidFill>
                  <a:srgbClr val="37AB51"/>
                </a:solidFill>
                <a:latin typeface="Cabinet Grotesk" pitchFamily="50" charset="0"/>
              </a:rPr>
              <a:t>La disposition ci-dessus est un exemple de structure, que vous pouvez changer. Pensez à structurer l’information, notamment en utilisant des titres et sous-titres de taille/couleurs différentes comme ci-dessus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CDC57604-AF89-5E83-463A-38BE191ED399}"/>
              </a:ext>
            </a:extLst>
          </p:cNvPr>
          <p:cNvSpPr txBox="1"/>
          <p:nvPr/>
        </p:nvSpPr>
        <p:spPr bwMode="auto">
          <a:xfrm rot="16200000">
            <a:off x="-21213904" y="21049062"/>
            <a:ext cx="43628508" cy="14250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800"/>
              </a:spcAft>
              <a:tabLst>
                <a:tab pos="30853063" algn="l"/>
              </a:tabLst>
              <a:defRPr/>
            </a:pP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UNIVERSITÉ LIBRE DE BRUXELLES</a:t>
            </a:r>
            <a:r>
              <a:rPr lang="fr-FR" sz="6600" dirty="0">
                <a:solidFill>
                  <a:schemeClr val="accent3"/>
                </a:solidFill>
                <a:latin typeface="Cabinet Grotesk" pitchFamily="50" charset="0"/>
              </a:rPr>
              <a:t> – </a:t>
            </a: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ÈCOLE POLYTECHNIQUE DE BRUXELLES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6191</TotalTime>
  <Words>332</Words>
  <Application>Microsoft Office PowerPoint</Application>
  <PresentationFormat>Personnalisé</PresentationFormat>
  <Paragraphs>13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Cabinet Grotesk</vt:lpstr>
      <vt:lpstr>Calibri</vt:lpstr>
      <vt:lpstr>Nouvelle présentation</vt:lpstr>
      <vt:lpstr>Présentation PowerPoint</vt:lpstr>
    </vt:vector>
  </TitlesOfParts>
  <Company>Elvira/Puttevils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Inforsciences</dc:creator>
  <cp:lastModifiedBy>VARRASSE Tanguy</cp:lastModifiedBy>
  <cp:revision>87</cp:revision>
  <cp:lastPrinted>2013-02-08T09:18:21Z</cp:lastPrinted>
  <dcterms:created xsi:type="dcterms:W3CDTF">2005-02-24T09:50:45Z</dcterms:created>
  <dcterms:modified xsi:type="dcterms:W3CDTF">2025-10-29T15:07:33Z</dcterms:modified>
</cp:coreProperties>
</file>