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binet Grotesk Black" pitchFamily="50" charset="0"/>
      <p:bold r:id="rId3"/>
    </p:embeddedFont>
    <p:embeddedFont>
      <p:font typeface="Cabinet Grotesk Extrabold" pitchFamily="50" charset="0"/>
      <p:bold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8C"/>
    <a:srgbClr val="74D1EA"/>
    <a:srgbClr val="26235A"/>
    <a:srgbClr val="80E0A7"/>
    <a:srgbClr val="E94271"/>
    <a:srgbClr val="FED141"/>
    <a:srgbClr val="F9423A"/>
    <a:srgbClr val="00B74F"/>
    <a:srgbClr val="2A1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36" y="5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3129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911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21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1090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416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4053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0562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460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075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053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210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02AC0-ADB9-438B-ACDE-05C16BBEDA67}" type="datetimeFigureOut">
              <a:rPr lang="fr-BE" smtClean="0"/>
              <a:t>12-11-24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5021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que 21">
            <a:extLst>
              <a:ext uri="{FF2B5EF4-FFF2-40B4-BE49-F238E27FC236}">
                <a16:creationId xmlns:a16="http://schemas.microsoft.com/office/drawing/2014/main" id="{1BC0C4F4-95BB-44E4-BA62-0B5749B021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339348">
            <a:off x="-62239" y="-1444881"/>
            <a:ext cx="3725178" cy="3442968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E39F06BA-CEC9-4A46-A65A-01F5B0D81D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076812">
            <a:off x="6224510" y="-1350451"/>
            <a:ext cx="3183392" cy="3515724"/>
          </a:xfrm>
          <a:prstGeom prst="rect">
            <a:avLst/>
          </a:prstGeom>
        </p:spPr>
      </p:pic>
      <p:sp>
        <p:nvSpPr>
          <p:cNvPr id="8" name="Graphique 33">
            <a:extLst>
              <a:ext uri="{FF2B5EF4-FFF2-40B4-BE49-F238E27FC236}">
                <a16:creationId xmlns:a16="http://schemas.microsoft.com/office/drawing/2014/main" id="{780FDBDD-AA7B-4725-B9BE-F11EE1D2E31E}"/>
              </a:ext>
            </a:extLst>
          </p:cNvPr>
          <p:cNvSpPr/>
          <p:nvPr/>
        </p:nvSpPr>
        <p:spPr>
          <a:xfrm rot="1431872">
            <a:off x="-911166" y="3672567"/>
            <a:ext cx="4967116" cy="4648373"/>
          </a:xfrm>
          <a:custGeom>
            <a:avLst/>
            <a:gdLst>
              <a:gd name="connsiteX0" fmla="*/ 3114812 w 4967116"/>
              <a:gd name="connsiteY0" fmla="*/ 3951520 h 4648373"/>
              <a:gd name="connsiteX1" fmla="*/ 3029813 w 4967116"/>
              <a:gd name="connsiteY1" fmla="*/ 4235921 h 4648373"/>
              <a:gd name="connsiteX2" fmla="*/ 2852909 w 4967116"/>
              <a:gd name="connsiteY2" fmla="*/ 4478752 h 4648373"/>
              <a:gd name="connsiteX3" fmla="*/ 2589505 w 4967116"/>
              <a:gd name="connsiteY3" fmla="*/ 4621391 h 4648373"/>
              <a:gd name="connsiteX4" fmla="*/ 2290352 w 4967116"/>
              <a:gd name="connsiteY4" fmla="*/ 4640091 h 4648373"/>
              <a:gd name="connsiteX5" fmla="*/ 2012222 w 4967116"/>
              <a:gd name="connsiteY5" fmla="*/ 4516258 h 4648373"/>
              <a:gd name="connsiteX6" fmla="*/ 1814775 w 4967116"/>
              <a:gd name="connsiteY6" fmla="*/ 4285008 h 4648373"/>
              <a:gd name="connsiteX7" fmla="*/ 1735351 w 4967116"/>
              <a:gd name="connsiteY7" fmla="*/ 3992425 h 4648373"/>
              <a:gd name="connsiteX8" fmla="*/ 1667081 w 4967116"/>
              <a:gd name="connsiteY8" fmla="*/ 3692990 h 4648373"/>
              <a:gd name="connsiteX9" fmla="*/ 1363486 w 4967116"/>
              <a:gd name="connsiteY9" fmla="*/ 3744043 h 4648373"/>
              <a:gd name="connsiteX10" fmla="*/ 981445 w 4967116"/>
              <a:gd name="connsiteY10" fmla="*/ 3833717 h 4648373"/>
              <a:gd name="connsiteX11" fmla="*/ 320106 w 4967116"/>
              <a:gd name="connsiteY11" fmla="*/ 3709671 h 4648373"/>
              <a:gd name="connsiteX12" fmla="*/ 161577 w 4967116"/>
              <a:gd name="connsiteY12" fmla="*/ 3491384 h 4648373"/>
              <a:gd name="connsiteX13" fmla="*/ 167987 w 4967116"/>
              <a:gd name="connsiteY13" fmla="*/ 3338279 h 4648373"/>
              <a:gd name="connsiteX14" fmla="*/ 239695 w 4967116"/>
              <a:gd name="connsiteY14" fmla="*/ 3202759 h 4648373"/>
              <a:gd name="connsiteX15" fmla="*/ 526223 w 4967116"/>
              <a:gd name="connsiteY15" fmla="*/ 3006385 h 4648373"/>
              <a:gd name="connsiteX16" fmla="*/ 819969 w 4967116"/>
              <a:gd name="connsiteY16" fmla="*/ 2844728 h 4648373"/>
              <a:gd name="connsiteX17" fmla="*/ 712315 w 4967116"/>
              <a:gd name="connsiteY17" fmla="*/ 2573095 h 4648373"/>
              <a:gd name="connsiteX18" fmla="*/ 400515 w 4967116"/>
              <a:gd name="connsiteY18" fmla="*/ 2359721 h 4648373"/>
              <a:gd name="connsiteX19" fmla="*/ 5020 w 4967116"/>
              <a:gd name="connsiteY19" fmla="*/ 1797812 h 4648373"/>
              <a:gd name="connsiteX20" fmla="*/ 263654 w 4967116"/>
              <a:gd name="connsiteY20" fmla="*/ 1297755 h 4648373"/>
              <a:gd name="connsiteX21" fmla="*/ 624684 w 4967116"/>
              <a:gd name="connsiteY21" fmla="*/ 1305610 h 4648373"/>
              <a:gd name="connsiteX22" fmla="*/ 942718 w 4967116"/>
              <a:gd name="connsiteY22" fmla="*/ 1309212 h 4648373"/>
              <a:gd name="connsiteX23" fmla="*/ 996878 w 4967116"/>
              <a:gd name="connsiteY23" fmla="*/ 1006167 h 4648373"/>
              <a:gd name="connsiteX24" fmla="*/ 907926 w 4967116"/>
              <a:gd name="connsiteY24" fmla="*/ 626543 h 4648373"/>
              <a:gd name="connsiteX25" fmla="*/ 1223012 w 4967116"/>
              <a:gd name="connsiteY25" fmla="*/ 145468 h 4648373"/>
              <a:gd name="connsiteX26" fmla="*/ 1751432 w 4967116"/>
              <a:gd name="connsiteY26" fmla="*/ 404005 h 4648373"/>
              <a:gd name="connsiteX27" fmla="*/ 1879759 w 4967116"/>
              <a:gd name="connsiteY27" fmla="*/ 906025 h 4648373"/>
              <a:gd name="connsiteX28" fmla="*/ 2582782 w 4967116"/>
              <a:gd name="connsiteY28" fmla="*/ 70852 h 4648373"/>
              <a:gd name="connsiteX29" fmla="*/ 3154868 w 4967116"/>
              <a:gd name="connsiteY29" fmla="*/ 118960 h 4648373"/>
              <a:gd name="connsiteX30" fmla="*/ 3265127 w 4967116"/>
              <a:gd name="connsiteY30" fmla="*/ 718177 h 4648373"/>
              <a:gd name="connsiteX31" fmla="*/ 3225098 w 4967116"/>
              <a:gd name="connsiteY31" fmla="*/ 1037911 h 4648373"/>
              <a:gd name="connsiteX32" fmla="*/ 3432841 w 4967116"/>
              <a:gd name="connsiteY32" fmla="*/ 1178962 h 4648373"/>
              <a:gd name="connsiteX33" fmla="*/ 3747284 w 4967116"/>
              <a:gd name="connsiteY33" fmla="*/ 1123327 h 4648373"/>
              <a:gd name="connsiteX34" fmla="*/ 4102738 w 4967116"/>
              <a:gd name="connsiteY34" fmla="*/ 1109254 h 4648373"/>
              <a:gd name="connsiteX35" fmla="*/ 4939978 w 4967116"/>
              <a:gd name="connsiteY35" fmla="*/ 1731051 h 4648373"/>
              <a:gd name="connsiteX36" fmla="*/ 4894371 w 4967116"/>
              <a:gd name="connsiteY36" fmla="*/ 1826611 h 4648373"/>
              <a:gd name="connsiteX37" fmla="*/ 4880903 w 4967116"/>
              <a:gd name="connsiteY37" fmla="*/ 1847558 h 4648373"/>
              <a:gd name="connsiteX38" fmla="*/ 4622932 w 4967116"/>
              <a:gd name="connsiteY38" fmla="*/ 2043913 h 4648373"/>
              <a:gd name="connsiteX39" fmla="*/ 4579290 w 4967116"/>
              <a:gd name="connsiteY39" fmla="*/ 2058969 h 4648373"/>
              <a:gd name="connsiteX40" fmla="*/ 3892685 w 4967116"/>
              <a:gd name="connsiteY40" fmla="*/ 2245507 h 4648373"/>
              <a:gd name="connsiteX41" fmla="*/ 4114213 w 4967116"/>
              <a:gd name="connsiteY41" fmla="*/ 2502408 h 4648373"/>
              <a:gd name="connsiteX42" fmla="*/ 4362676 w 4967116"/>
              <a:gd name="connsiteY42" fmla="*/ 2817900 h 4648373"/>
              <a:gd name="connsiteX43" fmla="*/ 4559581 w 4967116"/>
              <a:gd name="connsiteY43" fmla="*/ 3145146 h 4648373"/>
              <a:gd name="connsiteX44" fmla="*/ 4578998 w 4967116"/>
              <a:gd name="connsiteY44" fmla="*/ 3204326 h 4648373"/>
              <a:gd name="connsiteX45" fmla="*/ 4581973 w 4967116"/>
              <a:gd name="connsiteY45" fmla="*/ 3227303 h 4648373"/>
              <a:gd name="connsiteX46" fmla="*/ 4589782 w 4967116"/>
              <a:gd name="connsiteY46" fmla="*/ 3250863 h 4648373"/>
              <a:gd name="connsiteX47" fmla="*/ 4565558 w 4967116"/>
              <a:gd name="connsiteY47" fmla="*/ 3517946 h 4648373"/>
              <a:gd name="connsiteX48" fmla="*/ 4400420 w 4967116"/>
              <a:gd name="connsiteY48" fmla="*/ 3729646 h 4648373"/>
              <a:gd name="connsiteX49" fmla="*/ 3703296 w 4967116"/>
              <a:gd name="connsiteY49" fmla="*/ 3827820 h 4648373"/>
              <a:gd name="connsiteX50" fmla="*/ 3319633 w 4967116"/>
              <a:gd name="connsiteY50" fmla="*/ 3755172 h 4648373"/>
              <a:gd name="connsiteX51" fmla="*/ 3114812 w 4967116"/>
              <a:gd name="connsiteY51" fmla="*/ 3951520 h 464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67116" h="4648373">
                <a:moveTo>
                  <a:pt x="3114812" y="3951520"/>
                </a:moveTo>
                <a:cubicBezTo>
                  <a:pt x="3083947" y="4045763"/>
                  <a:pt x="3069205" y="4144600"/>
                  <a:pt x="3029813" y="4235921"/>
                </a:cubicBezTo>
                <a:cubicBezTo>
                  <a:pt x="2990634" y="4329499"/>
                  <a:pt x="2930045" y="4412666"/>
                  <a:pt x="2852909" y="4478752"/>
                </a:cubicBezTo>
                <a:cubicBezTo>
                  <a:pt x="2776569" y="4544839"/>
                  <a:pt x="2686683" y="4593527"/>
                  <a:pt x="2589505" y="4621391"/>
                </a:cubicBezTo>
                <a:cubicBezTo>
                  <a:pt x="2492341" y="4649255"/>
                  <a:pt x="2390244" y="4655630"/>
                  <a:pt x="2290352" y="4640091"/>
                </a:cubicBezTo>
                <a:cubicBezTo>
                  <a:pt x="2189540" y="4620010"/>
                  <a:pt x="2094511" y="4577696"/>
                  <a:pt x="2012222" y="4516258"/>
                </a:cubicBezTo>
                <a:cubicBezTo>
                  <a:pt x="1929932" y="4454820"/>
                  <a:pt x="1862472" y="4375798"/>
                  <a:pt x="1814775" y="4285008"/>
                </a:cubicBezTo>
                <a:cubicBezTo>
                  <a:pt x="1766131" y="4194856"/>
                  <a:pt x="1738956" y="4094743"/>
                  <a:pt x="1735351" y="3992425"/>
                </a:cubicBezTo>
                <a:cubicBezTo>
                  <a:pt x="1732724" y="3901131"/>
                  <a:pt x="1771122" y="3743724"/>
                  <a:pt x="1667081" y="3692990"/>
                </a:cubicBezTo>
                <a:cubicBezTo>
                  <a:pt x="1575511" y="3648472"/>
                  <a:pt x="1449149" y="3711318"/>
                  <a:pt x="1363486" y="3744043"/>
                </a:cubicBezTo>
                <a:cubicBezTo>
                  <a:pt x="1240676" y="3790633"/>
                  <a:pt x="1112206" y="3820807"/>
                  <a:pt x="981445" y="3833717"/>
                </a:cubicBezTo>
                <a:cubicBezTo>
                  <a:pt x="763843" y="3855312"/>
                  <a:pt x="505215" y="3840570"/>
                  <a:pt x="320106" y="3709671"/>
                </a:cubicBezTo>
                <a:cubicBezTo>
                  <a:pt x="241608" y="3659389"/>
                  <a:pt x="185001" y="3581456"/>
                  <a:pt x="161577" y="3491384"/>
                </a:cubicBezTo>
                <a:cubicBezTo>
                  <a:pt x="152284" y="3440517"/>
                  <a:pt x="154475" y="3388216"/>
                  <a:pt x="167987" y="3338279"/>
                </a:cubicBezTo>
                <a:cubicBezTo>
                  <a:pt x="181499" y="3288369"/>
                  <a:pt x="205995" y="3242045"/>
                  <a:pt x="239695" y="3202759"/>
                </a:cubicBezTo>
                <a:cubicBezTo>
                  <a:pt x="313869" y="3108490"/>
                  <a:pt x="418569" y="3052524"/>
                  <a:pt x="526223" y="3006385"/>
                </a:cubicBezTo>
                <a:cubicBezTo>
                  <a:pt x="623045" y="2965479"/>
                  <a:pt x="754326" y="2932436"/>
                  <a:pt x="819969" y="2844728"/>
                </a:cubicBezTo>
                <a:cubicBezTo>
                  <a:pt x="896441" y="2742277"/>
                  <a:pt x="791085" y="2633968"/>
                  <a:pt x="712315" y="2573095"/>
                </a:cubicBezTo>
                <a:cubicBezTo>
                  <a:pt x="612539" y="2496516"/>
                  <a:pt x="501603" y="2434991"/>
                  <a:pt x="400515" y="2359721"/>
                </a:cubicBezTo>
                <a:cubicBezTo>
                  <a:pt x="213763" y="2220634"/>
                  <a:pt x="39482" y="2037041"/>
                  <a:pt x="5020" y="1797812"/>
                </a:cubicBezTo>
                <a:cubicBezTo>
                  <a:pt x="-23534" y="1599491"/>
                  <a:pt x="70666" y="1377936"/>
                  <a:pt x="263654" y="1297755"/>
                </a:cubicBezTo>
                <a:cubicBezTo>
                  <a:pt x="381480" y="1248995"/>
                  <a:pt x="505874" y="1275502"/>
                  <a:pt x="624684" y="1305610"/>
                </a:cubicBezTo>
                <a:cubicBezTo>
                  <a:pt x="725444" y="1330809"/>
                  <a:pt x="844254" y="1362227"/>
                  <a:pt x="942718" y="1309212"/>
                </a:cubicBezTo>
                <a:cubicBezTo>
                  <a:pt x="1054967" y="1248669"/>
                  <a:pt x="1024447" y="1106309"/>
                  <a:pt x="996878" y="1006167"/>
                </a:cubicBezTo>
                <a:cubicBezTo>
                  <a:pt x="962087" y="880825"/>
                  <a:pt x="917773" y="757447"/>
                  <a:pt x="907926" y="626543"/>
                </a:cubicBezTo>
                <a:cubicBezTo>
                  <a:pt x="891187" y="411860"/>
                  <a:pt x="993263" y="188994"/>
                  <a:pt x="1223012" y="145468"/>
                </a:cubicBezTo>
                <a:cubicBezTo>
                  <a:pt x="1440285" y="104233"/>
                  <a:pt x="1639512" y="222047"/>
                  <a:pt x="1751432" y="404005"/>
                </a:cubicBezTo>
                <a:cubicBezTo>
                  <a:pt x="1846941" y="556182"/>
                  <a:pt x="1873525" y="730611"/>
                  <a:pt x="1879759" y="906025"/>
                </a:cubicBezTo>
                <a:cubicBezTo>
                  <a:pt x="1992008" y="551927"/>
                  <a:pt x="2247353" y="232193"/>
                  <a:pt x="2582782" y="70852"/>
                </a:cubicBezTo>
                <a:cubicBezTo>
                  <a:pt x="2767565" y="-17835"/>
                  <a:pt x="3004207" y="-44998"/>
                  <a:pt x="3154868" y="118960"/>
                </a:cubicBezTo>
                <a:cubicBezTo>
                  <a:pt x="3305502" y="282919"/>
                  <a:pt x="3301570" y="512655"/>
                  <a:pt x="3265127" y="718177"/>
                </a:cubicBezTo>
                <a:cubicBezTo>
                  <a:pt x="3247091" y="821265"/>
                  <a:pt x="3209001" y="927296"/>
                  <a:pt x="3225098" y="1037911"/>
                </a:cubicBezTo>
                <a:cubicBezTo>
                  <a:pt x="3241168" y="1148527"/>
                  <a:pt x="3326831" y="1186160"/>
                  <a:pt x="3432841" y="1178962"/>
                </a:cubicBezTo>
                <a:cubicBezTo>
                  <a:pt x="3538877" y="1171761"/>
                  <a:pt x="3642257" y="1137400"/>
                  <a:pt x="3747284" y="1123327"/>
                </a:cubicBezTo>
                <a:cubicBezTo>
                  <a:pt x="3865034" y="1107361"/>
                  <a:pt x="3984059" y="1102648"/>
                  <a:pt x="4102738" y="1109254"/>
                </a:cubicBezTo>
                <a:cubicBezTo>
                  <a:pt x="4425363" y="1126600"/>
                  <a:pt x="5111649" y="1257830"/>
                  <a:pt x="4939978" y="1731051"/>
                </a:cubicBezTo>
                <a:cubicBezTo>
                  <a:pt x="4927972" y="1764323"/>
                  <a:pt x="4912698" y="1796330"/>
                  <a:pt x="4894371" y="1826611"/>
                </a:cubicBezTo>
                <a:lnTo>
                  <a:pt x="4880903" y="1847558"/>
                </a:lnTo>
                <a:cubicBezTo>
                  <a:pt x="4816889" y="1937590"/>
                  <a:pt x="4726923" y="2006075"/>
                  <a:pt x="4622932" y="2043913"/>
                </a:cubicBezTo>
                <a:lnTo>
                  <a:pt x="4579290" y="2058969"/>
                </a:lnTo>
                <a:cubicBezTo>
                  <a:pt x="4360365" y="2135547"/>
                  <a:pt x="4094849" y="2147328"/>
                  <a:pt x="3892685" y="2245507"/>
                </a:cubicBezTo>
                <a:cubicBezTo>
                  <a:pt x="3968174" y="2329613"/>
                  <a:pt x="4042336" y="2415029"/>
                  <a:pt x="4114213" y="2502408"/>
                </a:cubicBezTo>
                <a:cubicBezTo>
                  <a:pt x="4199345" y="2605605"/>
                  <a:pt x="4282139" y="2710775"/>
                  <a:pt x="4362676" y="2817900"/>
                </a:cubicBezTo>
                <a:cubicBezTo>
                  <a:pt x="4442681" y="2917721"/>
                  <a:pt x="4508927" y="3027768"/>
                  <a:pt x="4559581" y="3145146"/>
                </a:cubicBezTo>
                <a:cubicBezTo>
                  <a:pt x="4567098" y="3164510"/>
                  <a:pt x="4573579" y="3184272"/>
                  <a:pt x="4578998" y="3204326"/>
                </a:cubicBezTo>
                <a:lnTo>
                  <a:pt x="4581973" y="3227303"/>
                </a:lnTo>
                <a:cubicBezTo>
                  <a:pt x="4585771" y="3226320"/>
                  <a:pt x="4586914" y="3253519"/>
                  <a:pt x="4589782" y="3250863"/>
                </a:cubicBezTo>
                <a:cubicBezTo>
                  <a:pt x="4607552" y="3340378"/>
                  <a:pt x="4599132" y="3433079"/>
                  <a:pt x="4565558" y="3517946"/>
                </a:cubicBezTo>
                <a:cubicBezTo>
                  <a:pt x="4531983" y="3602838"/>
                  <a:pt x="4474662" y="3676310"/>
                  <a:pt x="4400420" y="3729646"/>
                </a:cubicBezTo>
                <a:cubicBezTo>
                  <a:pt x="4198575" y="3879855"/>
                  <a:pt x="3939620" y="3876588"/>
                  <a:pt x="3703296" y="3827820"/>
                </a:cubicBezTo>
                <a:cubicBezTo>
                  <a:pt x="3579570" y="3802612"/>
                  <a:pt x="3447636" y="3744043"/>
                  <a:pt x="3319633" y="3755172"/>
                </a:cubicBezTo>
                <a:cubicBezTo>
                  <a:pt x="3205734" y="3766302"/>
                  <a:pt x="3147643" y="3851699"/>
                  <a:pt x="3114812" y="3951520"/>
                </a:cubicBezTo>
                <a:close/>
              </a:path>
            </a:pathLst>
          </a:custGeom>
          <a:solidFill>
            <a:srgbClr val="74D1EA"/>
          </a:solidFill>
          <a:ln w="26538" cap="flat">
            <a:noFill/>
            <a:prstDash val="solid"/>
            <a:miter/>
          </a:ln>
        </p:spPr>
        <p:txBody>
          <a:bodyPr rtlCol="0" anchor="ctr"/>
          <a:lstStyle/>
          <a:p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35041D-842A-42FB-B38E-36B0B6271735}"/>
              </a:ext>
            </a:extLst>
          </p:cNvPr>
          <p:cNvSpPr txBox="1"/>
          <p:nvPr/>
        </p:nvSpPr>
        <p:spPr>
          <a:xfrm>
            <a:off x="4501127" y="247004"/>
            <a:ext cx="4221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200" dirty="0">
                <a:solidFill>
                  <a:srgbClr val="26235A"/>
                </a:solidFill>
                <a:latin typeface="Cabinet Grotesk Extrabold" pitchFamily="50" charset="0"/>
              </a:rPr>
              <a:t>Eau-</a:t>
            </a:r>
            <a:r>
              <a:rPr lang="fr-BE" sz="3200" dirty="0" err="1">
                <a:solidFill>
                  <a:srgbClr val="26235A"/>
                </a:solidFill>
                <a:latin typeface="Cabinet Grotesk Extrabold" pitchFamily="50" charset="0"/>
              </a:rPr>
              <a:t>rêka</a:t>
            </a:r>
            <a:endParaRPr lang="fr-BE" sz="3200" dirty="0">
              <a:solidFill>
                <a:srgbClr val="26235A"/>
              </a:solidFill>
              <a:latin typeface="Cabinet Grotesk Extrabold" pitchFamily="50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31003DD-0613-4E75-BB66-11E84AACA0B1}"/>
              </a:ext>
            </a:extLst>
          </p:cNvPr>
          <p:cNvSpPr txBox="1"/>
          <p:nvPr/>
        </p:nvSpPr>
        <p:spPr>
          <a:xfrm>
            <a:off x="821550" y="2234313"/>
            <a:ext cx="75009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>
                <a:solidFill>
                  <a:srgbClr val="26235A"/>
                </a:solidFill>
                <a:latin typeface="Cabinet Grotesk Black" pitchFamily="50" charset="0"/>
              </a:rPr>
              <a:t>Titre de la présentation</a:t>
            </a:r>
          </a:p>
          <a:p>
            <a:pPr algn="ctr"/>
            <a:r>
              <a:rPr lang="fr-BE" sz="2000" dirty="0">
                <a:solidFill>
                  <a:srgbClr val="00B74F"/>
                </a:solidFill>
                <a:latin typeface="Cabinet Grotesk Black" pitchFamily="50" charset="0"/>
              </a:rPr>
              <a:t>Université libre de Bruxelles – Nom de la faculté</a:t>
            </a:r>
          </a:p>
          <a:p>
            <a:pPr algn="ctr"/>
            <a:r>
              <a:rPr lang="fr-BE" sz="2000" dirty="0">
                <a:solidFill>
                  <a:srgbClr val="00B74F"/>
                </a:solidFill>
                <a:latin typeface="Cabinet Grotesk Black" pitchFamily="50" charset="0"/>
              </a:rPr>
              <a:t>Département de [Nom du département]</a:t>
            </a:r>
          </a:p>
          <a:p>
            <a:pPr algn="ctr"/>
            <a:r>
              <a:rPr lang="fr-BE" sz="2000" i="1" dirty="0">
                <a:solidFill>
                  <a:srgbClr val="F9423A"/>
                </a:solidFill>
                <a:latin typeface="Cabinet Grotesk Black" pitchFamily="50" charset="0"/>
              </a:rPr>
              <a:t>Prénom NOM, Prénom NOM, Prénom NOM</a:t>
            </a:r>
          </a:p>
        </p:txBody>
      </p:sp>
      <p:pic>
        <p:nvPicPr>
          <p:cNvPr id="7" name="Image 6" descr="Une image contenant Police, texte, Graphique, graphisme&#10;&#10;Description générée automatiquement">
            <a:extLst>
              <a:ext uri="{FF2B5EF4-FFF2-40B4-BE49-F238E27FC236}">
                <a16:creationId xmlns:a16="http://schemas.microsoft.com/office/drawing/2014/main" id="{AB1C5982-5AC8-7FDE-5BF3-5DFB2A7FAB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08" y="348976"/>
            <a:ext cx="2621322" cy="848927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A779D73B-DCA2-AEDE-0E47-91FCF0B05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633544">
            <a:off x="6799727" y="3956659"/>
            <a:ext cx="3845527" cy="318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1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1441</TotalTime>
  <Words>29</Words>
  <Application>Microsoft Office PowerPoint</Application>
  <PresentationFormat>Affichage à l'écran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Cabinet Grotesk Black</vt:lpstr>
      <vt:lpstr>Calibri Light</vt:lpstr>
      <vt:lpstr>Cabinet Grotesk Extrabold</vt:lpstr>
      <vt:lpstr>Calibri</vt:lpstr>
      <vt:lpstr>Arial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SCHAUWERS  Jerome</dc:creator>
  <cp:lastModifiedBy>VARRASSE Tanguy</cp:lastModifiedBy>
  <cp:revision>12</cp:revision>
  <dcterms:created xsi:type="dcterms:W3CDTF">2022-01-30T11:34:00Z</dcterms:created>
  <dcterms:modified xsi:type="dcterms:W3CDTF">2024-11-12T01:48:45Z</dcterms:modified>
</cp:coreProperties>
</file>