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659"/>
    <a:srgbClr val="6C5098"/>
    <a:srgbClr val="CC0000"/>
    <a:srgbClr val="75766A"/>
    <a:srgbClr val="E2DCEC"/>
    <a:srgbClr val="BDAFD5"/>
    <a:srgbClr val="003893"/>
    <a:srgbClr val="000000"/>
    <a:srgbClr val="3C75C2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>
        <p:scale>
          <a:sx n="66" d="100"/>
          <a:sy n="66" d="100"/>
        </p:scale>
        <p:origin x="-3460" y="-13616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08-11-24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08-11-24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jaune, Graphique&#10;&#10;Description générée automatiquement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9" y="-26905"/>
            <a:ext cx="31579394" cy="4331687"/>
          </a:xfrm>
          <a:prstGeom prst="rect">
            <a:avLst/>
          </a:prstGeom>
        </p:spPr>
      </p:pic>
      <p:sp>
        <p:nvSpPr>
          <p:cNvPr id="2070" name="ZoneTexte 1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-21167694" y="21130919"/>
            <a:ext cx="43628508" cy="13128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– </a:t>
            </a: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ÈCOLE POLYTECHNIQUE DE BRUXELLES</a:t>
            </a:r>
          </a:p>
        </p:txBody>
      </p:sp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</a:t>
            </a:r>
            <a:r>
              <a:rPr lang="fr-FR" altLang="fr-FR" sz="1900">
                <a:latin typeface="Cabinet Grotesk" pitchFamily="50" charset="0"/>
              </a:rPr>
              <a:t>Sciences 2025 </a:t>
            </a:r>
            <a:r>
              <a:rPr lang="fr-FR" altLang="fr-FR" sz="1900" dirty="0">
                <a:latin typeface="Cabinet Grotesk" pitchFamily="50" charset="0"/>
              </a:rPr>
              <a:t>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3091" y="826966"/>
            <a:ext cx="12745416" cy="2736304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rgbClr val="272659"/>
                </a:solidFill>
                <a:latin typeface="Cabinet Grotesk" pitchFamily="50" charset="0"/>
              </a:rPr>
              <a:t>Titre de la présentation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– ÉCOLE POLYTECHNIQUE DE BRUXELLES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6029</TotalTime>
  <Words>288</Words>
  <Application>Microsoft Office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MS PGothic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81</cp:revision>
  <cp:lastPrinted>2013-02-08T09:18:21Z</cp:lastPrinted>
  <dcterms:created xsi:type="dcterms:W3CDTF">2005-02-24T09:50:45Z</dcterms:created>
  <dcterms:modified xsi:type="dcterms:W3CDTF">2024-11-12T00:18:15Z</dcterms:modified>
</cp:coreProperties>
</file>