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2119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>
        <p:scale>
          <a:sx n="33" d="100"/>
          <a:sy n="33" d="100"/>
        </p:scale>
        <p:origin x="876" y="-1708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jaune, Graphique&#10;&#10;Description générée automatiquement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9" y="-26905"/>
            <a:ext cx="31579394" cy="4331687"/>
          </a:xfrm>
          <a:prstGeom prst="rect">
            <a:avLst/>
          </a:prstGeom>
        </p:spPr>
      </p:pic>
      <p:sp>
        <p:nvSpPr>
          <p:cNvPr id="2070" name="ZoneTexte 1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-21167694" y="21130919"/>
            <a:ext cx="43628508" cy="1312861"/>
          </a:xfrm>
          <a:prstGeom prst="rect">
            <a:avLst/>
          </a:prstGeom>
          <a:solidFill>
            <a:srgbClr val="E42119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</a:t>
            </a:r>
            <a:r>
              <a:rPr lang="fr-FR" sz="6600">
                <a:solidFill>
                  <a:schemeClr val="accent3"/>
                </a:solidFill>
                <a:latin typeface="Cabinet Grotesk" pitchFamily="50" charset="0"/>
              </a:rPr>
              <a:t>– </a:t>
            </a:r>
            <a:r>
              <a:rPr lang="fr-FR" sz="6600" b="1">
                <a:solidFill>
                  <a:schemeClr val="accent3"/>
                </a:solidFill>
                <a:latin typeface="Cabinet Grotesk" pitchFamily="50" charset="0"/>
              </a:rPr>
              <a:t>FACULTÉ DE MÉDECINE</a:t>
            </a:r>
            <a:endParaRPr lang="fr-FR" sz="6600" b="1" dirty="0">
              <a:solidFill>
                <a:schemeClr val="accent3"/>
              </a:solidFill>
              <a:latin typeface="Cabinet Grotesk" pitchFamily="50" charset="0"/>
            </a:endParaRPr>
          </a:p>
        </p:txBody>
      </p:sp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2025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3091" y="826966"/>
            <a:ext cx="12745416" cy="2736304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rgbClr val="272659"/>
                </a:solidFill>
                <a:latin typeface="Cabinet Grotesk" pitchFamily="50" charset="0"/>
              </a:rPr>
              <a:t>Titre de la présentation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– FACULTÉ DE MÉDECINE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6027</TotalTime>
  <Words>286</Words>
  <Application>Microsoft Office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82</cp:revision>
  <cp:lastPrinted>2013-02-08T09:18:21Z</cp:lastPrinted>
  <dcterms:created xsi:type="dcterms:W3CDTF">2005-02-24T09:50:45Z</dcterms:created>
  <dcterms:modified xsi:type="dcterms:W3CDTF">2024-11-12T00:23:51Z</dcterms:modified>
</cp:coreProperties>
</file>